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A45C-FA39-4234-8ADA-B2D8C66AE60F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E646E-736C-46A4-A296-77A4328D0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B256-4B18-5836-E82F-6A8DFE25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4BFF-BDA1-8379-083D-D59DD620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65C70-AA46-8056-DEC3-C2189DC6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38F8-3EA8-B5E6-8ACB-16E2DA80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864FA-A1BB-20F8-0AD3-903901E5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6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EE5C-C122-651C-6DC9-0A98F704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9526C-FA74-9378-D9DB-C99143661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749A-C1DD-61CE-2152-521D47F2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C885-E69B-AF7A-8C00-621E122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9C1D-F4CD-CA24-8FD1-36C1E22F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F281B-847F-E045-64C3-21FAFA9A9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CB79B-8457-0BC8-6ABD-EB215A5C5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D71CA-821A-312D-52D0-CCF85D0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F628-D4B9-864A-7F2A-DBCB69BD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D9E0F-43FF-1EDC-601A-8200499B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8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70-2AFA-186F-1383-71F98165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45FD-3C81-F6B6-039C-847D775B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2023-D30A-AADD-6D58-423621D9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B4D8-4C07-083A-A7FE-D1AC258B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FD5-4A0C-94F0-C737-1AEB340B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BC1C-75E8-FBB8-9DD2-79BD9462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47579-A9C4-811D-3312-F9F8DF7BD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5E951-63B9-C726-AF38-2EE83819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6882-9A2A-136E-5A1A-AF374551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BDB6-E843-3AA6-6F53-75A32C26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5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AB42-D6AA-D566-CD89-92E4604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58BB-C4C9-65F4-8BCC-D50E863A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15649-9474-F31C-3CFC-8C2F84687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E1387-2A88-BDA4-DD13-FC266A05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516CB-A467-7514-DC8D-1C62D691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42E1-2E8C-2E7F-3808-2B7889ED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170A-7941-3EAC-2EE5-039D14EF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E36C2-368B-F603-86FF-3B4DB1DF0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C3BBA-706B-DDC8-B5BB-6894261AA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354AF-0EB9-6E8E-2503-FB062E618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0EEEEE-94D0-474F-C53F-E8BC72F3E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F4DD0-A3B3-8D5F-423B-F78A5371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21689-BA0F-DF1F-F9F6-1C95C796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17DF3-657E-3521-7332-E4385854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68E-5754-6047-B7C3-790B3C26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29AE5-9E03-AFD1-B158-A85B8E5B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0D871-783A-C95F-962E-DF0F72AF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7F147-3017-AF1B-F2F2-FA1901E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FEACF-157D-82FB-D43E-F9A9851C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EFACA-495B-0A0E-4FA2-A540F8DC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1930-CDFF-D26B-B898-84982704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77E-F380-E587-AF85-9658D64C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E76B-17C5-A81F-1F7D-34E72CC9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5EF81-4592-E47B-E254-53FAB2B1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C5AD8-3940-0CB4-431F-AB082818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3621D-DDA9-C2AB-2F7B-887A2C75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4D157-7BD1-9606-3D77-D84615E6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6B3-FDDA-6A07-BC93-A343DA1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39D60-03C9-1DAE-F03C-AD85F645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3E446-099C-4CD5-F9E9-2951BDD5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B8E91-C899-E2A7-509B-64431AAFD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3532A-07D1-46AB-9AFA-92C827AB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C5100-7E84-5487-E213-7E1EEB6B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DDE8C-E5E9-44A9-C2BB-3B7E8296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61E6-FBFB-BDD6-BE73-88C4A678D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C6E1F-F2B1-E9CA-6831-9C9689AAB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6B329-7259-4FFF-8DF7-C458820134C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B7F13-DC18-43B9-A4A4-6591ED667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52FE9-0743-E0F0-BF71-DEA8AC17B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EC5BD-CE70-4A8A-86C3-C265F4F1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F326D-EFD8-A9E9-50B8-0335F539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2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42663-93D7-B8FD-0FEC-FA0CBDFE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0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F4ED8E-C4F8-520A-5D44-36ADD633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59981-0EB8-1126-0C50-3E7D0B7C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5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D16D2-1B41-2856-808E-A385CA70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2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3D240-114A-3576-F379-7209E536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1AA18-9AF3-BF2E-1AD3-B6A1C96B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B75A1-6BD0-DBF0-5BD3-52F38153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C87C5-A2B9-F887-3BD7-39C4139C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28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A86D6-86A4-7F75-03CB-174B9C16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5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9EE3B-9FF5-EB14-380B-4376403C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8A008-8C34-DB69-1BD9-B5A8D4DE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3548A-550D-C674-4531-F70483B9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0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3B000-0696-B528-8100-136DA3CD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3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E7FB5-FA94-F6D6-CC3F-D7603F62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153A3-BF77-5D90-5ED5-5403D432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35D69-DE09-E762-342F-926CD103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F4B5F-1998-3DD1-C06F-06CAD49A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D426D-D560-70E8-1512-83148AE8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4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55582-5303-EC46-4A24-FBB9F26D1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34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 B</dc:creator>
  <cp:lastModifiedBy>Naren B</cp:lastModifiedBy>
  <cp:revision>173</cp:revision>
  <dcterms:created xsi:type="dcterms:W3CDTF">2025-06-22T08:45:34Z</dcterms:created>
  <dcterms:modified xsi:type="dcterms:W3CDTF">2025-08-30T16:50:30Z</dcterms:modified>
</cp:coreProperties>
</file>